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1"/>
  </p:sldMasterIdLst>
  <p:sldIdLst>
    <p:sldId id="257" r:id="rId2"/>
    <p:sldId id="261" r:id="rId3"/>
    <p:sldId id="262" r:id="rId4"/>
    <p:sldId id="263" r:id="rId5"/>
    <p:sldId id="264" r:id="rId6"/>
    <p:sldId id="265" r:id="rId7"/>
    <p:sldId id="266" r:id="rId8"/>
    <p:sldId id="268"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1/24/2022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3329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10073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1/24/2022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1/24/2022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1/24/2022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2678223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1/24/2022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mc:AlternateContent xmlns:mc="http://schemas.openxmlformats.org/markup-compatibility/2006" xmlns:p14="http://schemas.microsoft.com/office/powerpoint/2010/main">
    <mc:Choice Requires="p14">
      <p:transition p14:dur="0"/>
    </mc:Choice>
    <mc:Fallback xmlns="">
      <p:transition/>
    </mc:Fallback>
  </mc:AlternateConten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smtClean="0">
                <a:solidFill>
                  <a:schemeClr val="tx1"/>
                </a:solidFill>
                <a:latin typeface="Bahnschrift SemiBold" panose="020B0502040204020203" pitchFamily="34" charset="0"/>
              </a:rPr>
              <a:t>Fake News Detection website</a:t>
            </a:r>
            <a:endParaRPr lang="en-US" sz="4400" dirty="0">
              <a:solidFill>
                <a:schemeClr val="tx1"/>
              </a:solidFill>
              <a:latin typeface="Bahnschrift SemiBold" panose="020B0502040204020203" pitchFamily="34" charset="0"/>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886908"/>
          </a:xfrm>
        </p:spPr>
        <p:txBody>
          <a:bodyPr>
            <a:normAutofit/>
          </a:bodyPr>
          <a:lstStyle/>
          <a:p>
            <a:pPr>
              <a:spcAft>
                <a:spcPts val="600"/>
              </a:spcAft>
            </a:pPr>
            <a:r>
              <a:rPr lang="en-US" dirty="0" smtClean="0">
                <a:solidFill>
                  <a:schemeClr val="tx1"/>
                </a:solidFill>
                <a:latin typeface="Bahnschrift" panose="020B0502040204020203" pitchFamily="34" charset="0"/>
              </a:rPr>
              <a:t>By :	 </a:t>
            </a:r>
            <a:r>
              <a:rPr lang="en-US" dirty="0">
                <a:solidFill>
                  <a:schemeClr val="tx1"/>
                </a:solidFill>
                <a:latin typeface="Bahnschrift" panose="020B0502040204020203" pitchFamily="34" charset="0"/>
              </a:rPr>
              <a:t>Mihir Mandviya </a:t>
            </a:r>
            <a:endParaRPr lang="en-US" dirty="0" smtClean="0">
              <a:solidFill>
                <a:schemeClr val="tx1"/>
              </a:solidFill>
              <a:latin typeface="Bahnschrift" panose="020B0502040204020203" pitchFamily="34" charset="0"/>
            </a:endParaRPr>
          </a:p>
          <a:p>
            <a:pPr>
              <a:spcAft>
                <a:spcPts val="600"/>
              </a:spcAft>
            </a:pPr>
            <a:r>
              <a:rPr lang="en-US" dirty="0">
                <a:solidFill>
                  <a:schemeClr val="tx1"/>
                </a:solidFill>
                <a:latin typeface="Bahnschrift" panose="020B0502040204020203" pitchFamily="34" charset="0"/>
              </a:rPr>
              <a:t>	</a:t>
            </a:r>
            <a:r>
              <a:rPr lang="en-US" dirty="0" smtClean="0">
                <a:solidFill>
                  <a:schemeClr val="tx1"/>
                </a:solidFill>
                <a:latin typeface="Bahnschrift" panose="020B0502040204020203" pitchFamily="34" charset="0"/>
              </a:rPr>
              <a:t>Tushar Soni </a:t>
            </a:r>
          </a:p>
          <a:p>
            <a:pPr>
              <a:spcAft>
                <a:spcPts val="600"/>
              </a:spcAft>
            </a:pPr>
            <a:endParaRPr lang="en-US" dirty="0">
              <a:solidFill>
                <a:schemeClr val="tx1"/>
              </a:solidFill>
            </a:endParaRPr>
          </a:p>
        </p:txBody>
      </p:sp>
      <p:pic>
        <p:nvPicPr>
          <p:cNvPr id="5122" name="Picture 2" descr="1,369 Fake News Illustrations &amp;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71" y="3862316"/>
            <a:ext cx="2957938" cy="260511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565180"/>
            <a:ext cx="8612777" cy="1449014"/>
          </a:xfrm>
        </p:spPr>
        <p:txBody>
          <a:bodyPr>
            <a:normAutofit/>
          </a:bodyPr>
          <a:lstStyle/>
          <a:p>
            <a:pPr algn="ctr"/>
            <a:r>
              <a:rPr lang="en-US" b="1" u="sng" dirty="0" smtClean="0">
                <a:solidFill>
                  <a:srgbClr val="FF0000"/>
                </a:solidFill>
                <a:effectLst>
                  <a:outerShdw blurRad="38100" dist="38100" dir="2700000" algn="tl">
                    <a:srgbClr val="000000">
                      <a:alpha val="43137"/>
                    </a:srgbClr>
                  </a:outerShdw>
                </a:effectLst>
              </a:rPr>
              <a:t>What is Fake News? </a:t>
            </a:r>
            <a:endParaRPr lang="en-US" b="1" u="sng" dirty="0">
              <a:solidFill>
                <a:srgbClr val="FF0000"/>
              </a:solidFill>
              <a:effectLst>
                <a:outerShdw blurRad="38100" dist="38100" dir="2700000" algn="tl">
                  <a:srgbClr val="000000">
                    <a:alpha val="43137"/>
                  </a:srgbClr>
                </a:outerShdw>
              </a:effectLst>
            </a:endParaRPr>
          </a:p>
        </p:txBody>
      </p:sp>
      <p:pic>
        <p:nvPicPr>
          <p:cNvPr id="6" name="Object 1" descr="preencoded.png"/>
          <p:cNvPicPr>
            <a:picLocks noGrp="1" noChangeAspect="1"/>
          </p:cNvPicPr>
          <p:nvPr>
            <p:ph idx="1"/>
          </p:nvPr>
        </p:nvPicPr>
        <p:blipFill rotWithShape="1">
          <a:blip r:embed="rId2"/>
          <a:srcRect l="6628" t="5814" r="75905" b="74663"/>
          <a:stretch/>
        </p:blipFill>
        <p:spPr>
          <a:xfrm>
            <a:off x="1066800" y="565180"/>
            <a:ext cx="1728652" cy="14490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itle 1">
            <a:extLst>
              <a:ext uri="{FF2B5EF4-FFF2-40B4-BE49-F238E27FC236}">
                <a16:creationId xmlns:a16="http://schemas.microsoft.com/office/drawing/2014/main" id="{7A4919D0-F177-4BBA-9A0B-DBA69E2ED764}"/>
              </a:ext>
            </a:extLst>
          </p:cNvPr>
          <p:cNvSpPr txBox="1">
            <a:spLocks/>
          </p:cNvSpPr>
          <p:nvPr/>
        </p:nvSpPr>
        <p:spPr>
          <a:xfrm>
            <a:off x="1552304" y="2014194"/>
            <a:ext cx="4626428" cy="10947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US" sz="2000" dirty="0" smtClean="0">
                <a:solidFill>
                  <a:schemeClr val="tx1"/>
                </a:solidFill>
              </a:rPr>
              <a:t>Fake news is a news designed to </a:t>
            </a:r>
            <a:r>
              <a:rPr lang="en-US" sz="2000" dirty="0" smtClean="0">
                <a:solidFill>
                  <a:schemeClr val="tx1"/>
                </a:solidFill>
              </a:rPr>
              <a:t>deliberately spread hoaxes, </a:t>
            </a:r>
            <a:r>
              <a:rPr lang="en-US" sz="2000" dirty="0" smtClean="0">
                <a:solidFill>
                  <a:schemeClr val="tx1"/>
                </a:solidFill>
              </a:rPr>
              <a:t>propaganda and </a:t>
            </a:r>
            <a:r>
              <a:rPr lang="en-US" sz="2000" dirty="0" smtClean="0">
                <a:solidFill>
                  <a:schemeClr val="tx1"/>
                </a:solidFill>
              </a:rPr>
              <a:t>dis</a:t>
            </a:r>
            <a:r>
              <a:rPr lang="en-US" sz="2000" dirty="0" smtClean="0">
                <a:solidFill>
                  <a:schemeClr val="tx1"/>
                </a:solidFill>
              </a:rPr>
              <a:t>information</a:t>
            </a:r>
            <a:r>
              <a:rPr lang="en-US" sz="2000" dirty="0" smtClean="0">
                <a:solidFill>
                  <a:schemeClr val="tx1"/>
                </a:solidFill>
              </a:rPr>
              <a:t>.</a:t>
            </a:r>
            <a:endParaRPr lang="en-IN" sz="2000" dirty="0">
              <a:solidFill>
                <a:schemeClr val="tx1"/>
              </a:solidFill>
            </a:endParaRPr>
          </a:p>
        </p:txBody>
      </p:sp>
      <p:sp>
        <p:nvSpPr>
          <p:cNvPr id="10" name="Title 1">
            <a:extLst>
              <a:ext uri="{FF2B5EF4-FFF2-40B4-BE49-F238E27FC236}">
                <a16:creationId xmlns:a16="http://schemas.microsoft.com/office/drawing/2014/main" id="{7A4919D0-F177-4BBA-9A0B-DBA69E2ED764}"/>
              </a:ext>
            </a:extLst>
          </p:cNvPr>
          <p:cNvSpPr txBox="1">
            <a:spLocks/>
          </p:cNvSpPr>
          <p:nvPr/>
        </p:nvSpPr>
        <p:spPr>
          <a:xfrm>
            <a:off x="6178732" y="3108960"/>
            <a:ext cx="4626428" cy="10947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US" sz="2000" dirty="0" smtClean="0">
                <a:solidFill>
                  <a:schemeClr val="tx1"/>
                </a:solidFill>
              </a:rPr>
              <a:t>Fake News stories usually spread through social media sites like WhatsApp, Facebook, Twitter and Instagram. </a:t>
            </a:r>
            <a:endParaRPr lang="en-IN" sz="2000" dirty="0">
              <a:solidFill>
                <a:schemeClr val="tx1"/>
              </a:solidFill>
            </a:endParaRPr>
          </a:p>
        </p:txBody>
      </p:sp>
      <p:pic>
        <p:nvPicPr>
          <p:cNvPr id="1026" name="Picture 2" descr="Rowan Atkinson Dead? Mr. Bean Killed By Internet Once Again with Death Hoax  Post of British Comic Actor Going Viral | India.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500" y="3108960"/>
            <a:ext cx="3218688" cy="220858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028" name="Picture 4" descr="What Is Fake News? | Wittenberg University"/>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03010" y="4372535"/>
            <a:ext cx="2777871" cy="18519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7A4919D0-F177-4BBA-9A0B-DBA69E2ED764}"/>
              </a:ext>
            </a:extLst>
          </p:cNvPr>
          <p:cNvSpPr txBox="1">
            <a:spLocks/>
          </p:cNvSpPr>
          <p:nvPr/>
        </p:nvSpPr>
        <p:spPr>
          <a:xfrm>
            <a:off x="1611671" y="5482046"/>
            <a:ext cx="4626428" cy="7424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US" sz="2000" dirty="0"/>
              <a:t>Often, fake news will mimic real headlines and twist the story.</a:t>
            </a:r>
            <a:endParaRPr lang="en-IN" sz="1100" dirty="0">
              <a:solidFill>
                <a:schemeClr val="tx1"/>
              </a:solidFill>
            </a:endParaRPr>
          </a:p>
        </p:txBody>
      </p:sp>
    </p:spTree>
    <p:extLst>
      <p:ext uri="{BB962C8B-B14F-4D97-AF65-F5344CB8AC3E}">
        <p14:creationId xmlns:p14="http://schemas.microsoft.com/office/powerpoint/2010/main" val="183243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524469"/>
          </a:xfrm>
        </p:spPr>
        <p:txBody>
          <a:bodyPr>
            <a:normAutofit fontScale="90000"/>
          </a:bodyPr>
          <a:lstStyle/>
          <a:p>
            <a:r>
              <a:rPr lang="en-US" b="1" dirty="0">
                <a:effectLst>
                  <a:outerShdw blurRad="38100" dist="38100" dir="2700000" algn="tl">
                    <a:srgbClr val="000000">
                      <a:alpha val="43137"/>
                    </a:srgbClr>
                  </a:outerShdw>
                </a:effectLst>
              </a:rPr>
              <a:t>Why is detecting fake news so important?</a:t>
            </a:r>
            <a:endParaRPr lang="en-IN" b="1" dirty="0">
              <a:effectLst>
                <a:outerShdw blurRad="38100" dist="38100" dir="2700000" algn="tl">
                  <a:srgbClr val="000000">
                    <a:alpha val="43137"/>
                  </a:srgbClr>
                </a:outerShdw>
              </a:effectLst>
            </a:endParaRPr>
          </a:p>
        </p:txBody>
      </p:sp>
      <p:pic>
        <p:nvPicPr>
          <p:cNvPr id="3" name="Picture 2"/>
          <p:cNvPicPr>
            <a:picLocks noChangeAspect="1"/>
          </p:cNvPicPr>
          <p:nvPr/>
        </p:nvPicPr>
        <p:blipFill rotWithShape="1">
          <a:blip r:embed="rId2"/>
          <a:srcRect l="7824" t="15333" r="2491" b="5789"/>
          <a:stretch/>
        </p:blipFill>
        <p:spPr>
          <a:xfrm>
            <a:off x="1066800" y="1286445"/>
            <a:ext cx="10058399" cy="5042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1244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art: Fake News Is A Real Problem | Statista"/>
          <p:cNvPicPr>
            <a:picLocks noChangeAspect="1" noChangeArrowheads="1"/>
          </p:cNvPicPr>
          <p:nvPr/>
        </p:nvPicPr>
        <p:blipFill rotWithShape="1">
          <a:blip r:embed="rId2">
            <a:extLst>
              <a:ext uri="{28A0092B-C50C-407E-A947-70E740481C1C}">
                <a14:useLocalDpi xmlns:a14="http://schemas.microsoft.com/office/drawing/2010/main" val="0"/>
              </a:ext>
            </a:extLst>
          </a:blip>
          <a:srcRect b="10495"/>
          <a:stretch/>
        </p:blipFill>
        <p:spPr bwMode="auto">
          <a:xfrm>
            <a:off x="805279" y="629652"/>
            <a:ext cx="10590601" cy="5526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27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1" y="3098661"/>
            <a:ext cx="7792871" cy="2892706"/>
          </a:xfrm>
        </p:spPr>
        <p:txBody>
          <a:bodyPr>
            <a:noAutofit/>
          </a:bodyPr>
          <a:lstStyle/>
          <a:p>
            <a:pPr algn="ctr"/>
            <a:r>
              <a:rPr lang="en-US" sz="2800" dirty="0"/>
              <a:t>Not only do we struggle to determine if articles are telling us the truth, but marketers try to hook us up with all kinds of products that are just what we need because they are better than competition, the safest, the only one that will get you your desired results.</a:t>
            </a:r>
            <a:endParaRPr lang="en-IN" sz="2800" dirty="0"/>
          </a:p>
        </p:txBody>
      </p:sp>
      <p:pic>
        <p:nvPicPr>
          <p:cNvPr id="3074" name="Picture 2" descr="Blindfold cartoon Images, Stock Photos &amp;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6992"/>
          <a:stretch/>
        </p:blipFill>
        <p:spPr bwMode="auto">
          <a:xfrm>
            <a:off x="777922" y="3098661"/>
            <a:ext cx="2765378" cy="289270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4" name="Picture 3"/>
          <p:cNvPicPr>
            <a:picLocks noChangeAspect="1"/>
          </p:cNvPicPr>
          <p:nvPr/>
        </p:nvPicPr>
        <p:blipFill>
          <a:blip r:embed="rId3"/>
          <a:stretch>
            <a:fillRect/>
          </a:stretch>
        </p:blipFill>
        <p:spPr>
          <a:xfrm>
            <a:off x="4217160" y="596946"/>
            <a:ext cx="3330140" cy="22554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078" name="Picture 6" descr="Man Shooting Cartoon Video Business Stock Illustrations – 201 Man Shooting  Cartoon Video Business Stock Illustrations, Vectors &amp;amp; Clipart - Dreamstim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b="7770"/>
          <a:stretch/>
        </p:blipFill>
        <p:spPr bwMode="auto">
          <a:xfrm>
            <a:off x="777922" y="596945"/>
            <a:ext cx="3043451" cy="22554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3080" name="Picture 8" descr="Infographic: How &amp;#39;Fake News&amp;#39; and Bogus Content Are Changing the Way  Consumers Look at Bran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3087" y="596945"/>
            <a:ext cx="3507385" cy="22554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3950911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FAKE NEWS UNIVERSE - Fake News - Otis College LibGuides at Otis College  of Art and Design"/>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401429" y="446704"/>
            <a:ext cx="5507080" cy="58418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0" name="Picture 4" descr="Fake News – Indepest"/>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46894" y="1049361"/>
            <a:ext cx="2321445" cy="15846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4102" name="Picture 6" descr="How false news can spread - Noah Tavlin - YouTube"/>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191473" y="906060"/>
            <a:ext cx="2365183" cy="1727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4104" name="Picture 8" descr="Real or Fake News, Super Quality Abstract Business Poster Stock  Illustration - Illustration of news, abstract: 135151133"/>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b="7363"/>
          <a:stretch/>
        </p:blipFill>
        <p:spPr bwMode="auto">
          <a:xfrm>
            <a:off x="646894" y="3801978"/>
            <a:ext cx="2321445" cy="20213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2" name="Picture 1"/>
          <p:cNvPicPr>
            <a:picLocks noChangeAspect="1"/>
          </p:cNvPicPr>
          <p:nvPr/>
        </p:nvPicPr>
        <p:blipFill>
          <a:blip r:embed="rId6"/>
          <a:stretch>
            <a:fillRect/>
          </a:stretch>
        </p:blipFill>
        <p:spPr>
          <a:xfrm>
            <a:off x="9191472" y="3801978"/>
            <a:ext cx="2365183" cy="21132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958289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rotWithShape="1">
          <a:blip r:embed="rId2"/>
          <a:srcRect l="6744" t="6361" r="9209" b="49780"/>
          <a:stretch/>
        </p:blipFill>
        <p:spPr>
          <a:xfrm>
            <a:off x="593558" y="545430"/>
            <a:ext cx="11036969" cy="3320717"/>
          </a:xfrm>
          <a:prstGeom prst="rect">
            <a:avLst/>
          </a:prstGeom>
          <a:ln>
            <a:noFill/>
          </a:ln>
          <a:effectLst>
            <a:outerShdw blurRad="292100" dist="139700" dir="2700000" algn="tl" rotWithShape="0">
              <a:srgbClr val="333333">
                <a:alpha val="65000"/>
              </a:srgbClr>
            </a:outerShdw>
          </a:effectLst>
        </p:spPr>
      </p:pic>
      <p:pic>
        <p:nvPicPr>
          <p:cNvPr id="6146" name="Picture 2" descr="5 ways fake news websites are evol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59" y="4138863"/>
            <a:ext cx="3352798" cy="2148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148" name="Picture 4" descr="Fake 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5259" y="4138863"/>
            <a:ext cx="3353565" cy="2148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150" name="Picture 6" descr="India-China standoff: Microwave oven weapon: Now, China peddles fake news  on Indian troops in Ladakh, India News News | wionews.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7726" y="4138863"/>
            <a:ext cx="3352801" cy="2148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21082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8274" y="2116184"/>
            <a:ext cx="6266046" cy="4441370"/>
          </a:xfrm>
        </p:spPr>
        <p:txBody>
          <a:bodyPr>
            <a:noAutofit/>
          </a:bodyPr>
          <a:lstStyle/>
          <a:p>
            <a:pPr algn="ctr"/>
            <a:r>
              <a:rPr lang="en-US" sz="2000" dirty="0"/>
              <a:t>Given today's volume of news data, it is possible to teach a computer how to read and understand the differences between real news and fake news using Machine Learning (ML). The building blocks of our model are Data Set and Machine Learning Algorithms. </a:t>
            </a:r>
            <a:r>
              <a:rPr lang="en-US" sz="2000" dirty="0" smtClean="0"/>
              <a:t/>
            </a:r>
            <a:br>
              <a:rPr lang="en-US" sz="2000" dirty="0" smtClean="0"/>
            </a:br>
            <a:r>
              <a:rPr lang="en-US" sz="2000" dirty="0" smtClean="0"/>
              <a:t>First </a:t>
            </a:r>
            <a:r>
              <a:rPr lang="en-US" sz="2000" dirty="0"/>
              <a:t>Machine Learning Algorithm will remove all the stop words from the headline, then it will apply stemming to remove suffix and prefix after that tokenization process will come into the picture and will create meaningful data then at last with the help of normalization we will create confusion matrix to predict whether given news is real or fake.</a:t>
            </a:r>
            <a:endParaRPr lang="en-IN" sz="1100" dirty="0"/>
          </a:p>
        </p:txBody>
      </p:sp>
      <p:pic>
        <p:nvPicPr>
          <p:cNvPr id="7170" name="Picture 2" descr="Detecting Fake News With NLP. What is fake news | by Yunus Gene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923" y="827338"/>
            <a:ext cx="4624972" cy="522053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5073316" y="642594"/>
            <a:ext cx="6416842" cy="15712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b="1" dirty="0">
                <a:effectLst>
                  <a:outerShdw blurRad="38100" dist="38100" dir="2700000" algn="tl">
                    <a:srgbClr val="000000">
                      <a:alpha val="43137"/>
                    </a:srgbClr>
                  </a:outerShdw>
                </a:effectLst>
              </a:rPr>
              <a:t>Detecting Fake N</a:t>
            </a:r>
            <a:r>
              <a:rPr lang="en-US" b="1" dirty="0" smtClean="0">
                <a:effectLst>
                  <a:outerShdw blurRad="38100" dist="38100" dir="2700000" algn="tl">
                    <a:srgbClr val="000000">
                      <a:alpha val="43137"/>
                    </a:srgbClr>
                  </a:outerShdw>
                </a:effectLst>
              </a:rPr>
              <a:t>ews </a:t>
            </a:r>
            <a:r>
              <a:rPr lang="en-US" b="1" dirty="0">
                <a:effectLst>
                  <a:outerShdw blurRad="38100" dist="38100" dir="2700000" algn="tl">
                    <a:srgbClr val="000000">
                      <a:alpha val="43137"/>
                    </a:srgbClr>
                  </a:outerShdw>
                </a:effectLst>
              </a:rPr>
              <a:t>with Machine Learning(ML)</a:t>
            </a:r>
          </a:p>
        </p:txBody>
      </p:sp>
    </p:spTree>
    <p:extLst>
      <p:ext uri="{BB962C8B-B14F-4D97-AF65-F5344CB8AC3E}">
        <p14:creationId xmlns:p14="http://schemas.microsoft.com/office/powerpoint/2010/main" val="961995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4886" y="2967335"/>
            <a:ext cx="5822236" cy="923330"/>
          </a:xfrm>
          <a:prstGeom prst="rect">
            <a:avLst/>
          </a:prstGeom>
          <a:noFill/>
        </p:spPr>
        <p:txBody>
          <a:bodyPr wrap="none" lIns="91440" tIns="45720" rIns="91440" bIns="45720">
            <a:spAutoFit/>
          </a:bodyPr>
          <a:lstStyle/>
          <a:p>
            <a:pPr algn="ctr"/>
            <a:r>
              <a:rPr lang="en-US"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Gill Sans MT" panose="020B0502020104020203" pitchFamily="34" charset="0"/>
              </a:rPr>
              <a:t>THANK YOU…!!!</a:t>
            </a:r>
            <a:endPar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Gill Sans MT" panose="020B0502020104020203" pitchFamily="34" charset="0"/>
            </a:endParaRPr>
          </a:p>
        </p:txBody>
      </p:sp>
    </p:spTree>
    <p:extLst>
      <p:ext uri="{BB962C8B-B14F-4D97-AF65-F5344CB8AC3E}">
        <p14:creationId xmlns:p14="http://schemas.microsoft.com/office/powerpoint/2010/main" val="3337965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FIVE.pptx" id="{928531FE-40B6-4895-993A-83D26AA1E005}" vid="{C99C5ABD-1620-4AD2-A38C-62625556F38B}"/>
    </a:ext>
  </a:extLst>
</a:theme>
</file>

<file path=docProps/app.xml><?xml version="1.0" encoding="utf-8"?>
<Properties xmlns="http://schemas.openxmlformats.org/officeDocument/2006/extended-properties" xmlns:vt="http://schemas.openxmlformats.org/officeDocument/2006/docPropsVTypes">
  <Template>Geometric color block</Template>
  <TotalTime>0</TotalTime>
  <Words>176</Words>
  <Application>Microsoft Office PowerPoint</Application>
  <PresentationFormat>Widescreen</PresentationFormat>
  <Paragraphs>12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Bahnschrift</vt:lpstr>
      <vt:lpstr>Bahnschrift SemiBold</vt:lpstr>
      <vt:lpstr>Century Gothic</vt:lpstr>
      <vt:lpstr>Garamond</vt:lpstr>
      <vt:lpstr>Gill Sans MT</vt:lpstr>
      <vt:lpstr>SavonVTI</vt:lpstr>
      <vt:lpstr>Fake News Detection website</vt:lpstr>
      <vt:lpstr>What is Fake News? </vt:lpstr>
      <vt:lpstr>Why is detecting fake news so important?</vt:lpstr>
      <vt:lpstr>PowerPoint Presentation</vt:lpstr>
      <vt:lpstr>Not only do we struggle to determine if articles are telling us the truth, but marketers try to hook us up with all kinds of products that are just what we need because they are better than competition, the safest, the only one that will get you your desired results.</vt:lpstr>
      <vt:lpstr>PowerPoint Presentation</vt:lpstr>
      <vt:lpstr>PowerPoint Presentation</vt:lpstr>
      <vt:lpstr>Given today's volume of news data, it is possible to teach a computer how to read and understand the differences between real news and fake news using Machine Learning (ML). The building blocks of our model are Data Set and Machine Learning Algorithms.  First Machine Learning Algorithm will remove all the stop words from the headline, then it will apply stemming to remove suffix and prefix after that tokenization process will come into the picture and will create meaningful data then at last with the help of normalization we will create confusion matrix to predict whether given news is real or fake.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2022-01-23T10:29:16Z</dcterms:created>
  <dcterms:modified xsi:type="dcterms:W3CDTF">2022-01-24T17:57:15Z</dcterms:modified>
</cp:coreProperties>
</file>